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79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9" autoAdjust="0"/>
    <p:restoredTop sz="98893" autoAdjust="0"/>
  </p:normalViewPr>
  <p:slideViewPr>
    <p:cSldViewPr snapToGrid="0" snapToObjects="1">
      <p:cViewPr varScale="1">
        <p:scale>
          <a:sx n="215" d="100"/>
          <a:sy n="215" d="100"/>
        </p:scale>
        <p:origin x="192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citations?hl=en&amp;vq=eng&amp;view_op=list_hcore&amp;venue=ZSbkjLcARiEJ.2019" TargetMode="External"/><Relationship Id="rId13" Type="http://schemas.openxmlformats.org/officeDocument/2006/relationships/hyperlink" Target="https://scholar.google.com/citations?hl=en&amp;vq=eng&amp;view_op=list_hcore&amp;venue=w0MXM7xwO6EJ.2019" TargetMode="External"/><Relationship Id="rId18" Type="http://schemas.openxmlformats.org/officeDocument/2006/relationships/hyperlink" Target="https://scholar.google.com/citations?hl=en&amp;vq=eng&amp;view_op=list_hcore&amp;venue=x5kogPYcyTEJ.2019" TargetMode="External"/><Relationship Id="rId3" Type="http://schemas.openxmlformats.org/officeDocument/2006/relationships/hyperlink" Target="https://scholar.google.com/citations?hl=en&amp;vq=eng&amp;view_op=list_hcore&amp;venue=w44irn7CFc0J.2019" TargetMode="External"/><Relationship Id="rId21" Type="http://schemas.openxmlformats.org/officeDocument/2006/relationships/hyperlink" Target="https://scholar.google.com/citations?hl=en&amp;vq=eng&amp;view_op=list_hcore&amp;venue=tYeMgWz27P4J.2019" TargetMode="External"/><Relationship Id="rId7" Type="http://schemas.openxmlformats.org/officeDocument/2006/relationships/hyperlink" Target="https://scholar.google.com/citations?hl=en&amp;vq=eng&amp;view_op=list_hcore&amp;venue=qDk_w5lWaUIJ.2019" TargetMode="External"/><Relationship Id="rId12" Type="http://schemas.openxmlformats.org/officeDocument/2006/relationships/hyperlink" Target="https://scholar.google.com/citations?hl=en&amp;vq=eng&amp;view_op=list_hcore&amp;venue=49-WwfyYHmkJ.2019" TargetMode="External"/><Relationship Id="rId17" Type="http://schemas.openxmlformats.org/officeDocument/2006/relationships/hyperlink" Target="https://scholar.google.com/citations?hl=en&amp;vq=eng&amp;view_op=list_hcore&amp;venue=dae-N_FKryUJ.2019" TargetMode="External"/><Relationship Id="rId2" Type="http://schemas.openxmlformats.org/officeDocument/2006/relationships/hyperlink" Target="https://scholar.google.com/citations?hl=en&amp;vq=eng&amp;view_op=list_hcore&amp;venue=iGi98NXoUDsJ.2019" TargetMode="External"/><Relationship Id="rId16" Type="http://schemas.openxmlformats.org/officeDocument/2006/relationships/hyperlink" Target="https://scholar.google.com/citations?hl=en&amp;vq=eng&amp;view_op=list_hcore&amp;venue=AWVyEJdRWZAJ.2019" TargetMode="External"/><Relationship Id="rId20" Type="http://schemas.openxmlformats.org/officeDocument/2006/relationships/hyperlink" Target="https://scholar.google.com/citations?hl=en&amp;vq=eng&amp;view_op=list_hcore&amp;venue=wL2oxc9mT4YJ.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hl=en&amp;vq=eng&amp;view_op=list_hcore&amp;venue=j6cDkjiEM-oJ.2019" TargetMode="External"/><Relationship Id="rId11" Type="http://schemas.openxmlformats.org/officeDocument/2006/relationships/hyperlink" Target="https://scholar.google.com/citations?hl=en&amp;vq=eng&amp;view_op=list_hcore&amp;venue=nGsYFxF7AIcJ.2019" TargetMode="External"/><Relationship Id="rId5" Type="http://schemas.openxmlformats.org/officeDocument/2006/relationships/hyperlink" Target="https://scholar.google.com/citations?hl=en&amp;vq=eng&amp;view_op=list_hcore&amp;venue=LlbEG8dwKzQJ.2019" TargetMode="External"/><Relationship Id="rId15" Type="http://schemas.openxmlformats.org/officeDocument/2006/relationships/hyperlink" Target="https://scholar.google.com/citations?hl=en&amp;vq=eng&amp;view_op=list_hcore&amp;venue=_q16JmuPXOsJ.2019" TargetMode="External"/><Relationship Id="rId10" Type="http://schemas.openxmlformats.org/officeDocument/2006/relationships/hyperlink" Target="https://scholar.google.com/citations?hl=en&amp;vq=eng&amp;view_op=list_hcore&amp;venue=BteXzRNhMa4J.2019" TargetMode="External"/><Relationship Id="rId19" Type="http://schemas.openxmlformats.org/officeDocument/2006/relationships/hyperlink" Target="https://scholar.google.com/citations?hl=en&amp;vq=eng&amp;view_op=list_hcore&amp;venue=cwIh2C-xo8kJ.2019" TargetMode="External"/><Relationship Id="rId4" Type="http://schemas.openxmlformats.org/officeDocument/2006/relationships/hyperlink" Target="https://scholar.google.com/citations?hl=en&amp;vq=eng&amp;view_op=list_hcore&amp;venue=SBb1EorUeGIJ.2019" TargetMode="External"/><Relationship Id="rId9" Type="http://schemas.openxmlformats.org/officeDocument/2006/relationships/hyperlink" Target="https://scholar.google.com/citations?hl=en&amp;vq=eng&amp;view_op=list_hcore&amp;venue=eqYFflc_uhEJ.2019" TargetMode="External"/><Relationship Id="rId14" Type="http://schemas.openxmlformats.org/officeDocument/2006/relationships/hyperlink" Target="https://scholar.google.com/citations?hl=en&amp;vq=eng&amp;view_op=list_hcore&amp;venue=0032SoU2xY4J.201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(911.908, WS 20/21)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Kwitt</a:t>
            </a: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Computer Science</a:t>
            </a: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02C12-1686-C045-8E1A-AD78C59C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0883"/>
              </p:ext>
            </p:extLst>
          </p:nvPr>
        </p:nvGraphicFramePr>
        <p:xfrm>
          <a:off x="321733" y="857250"/>
          <a:ext cx="8822267" cy="3854847"/>
        </p:xfrm>
        <a:graphic>
          <a:graphicData uri="http://schemas.openxmlformats.org/drawingml/2006/table">
            <a:tbl>
              <a:tblPr/>
              <a:tblGrid>
                <a:gridCol w="869245">
                  <a:extLst>
                    <a:ext uri="{9D8B030D-6E8A-4147-A177-3AD203B41FA5}">
                      <a16:colId xmlns:a16="http://schemas.microsoft.com/office/drawing/2014/main" val="4095018478"/>
                    </a:ext>
                  </a:extLst>
                </a:gridCol>
                <a:gridCol w="4848578">
                  <a:extLst>
                    <a:ext uri="{9D8B030D-6E8A-4147-A177-3AD203B41FA5}">
                      <a16:colId xmlns:a16="http://schemas.microsoft.com/office/drawing/2014/main" val="1178650266"/>
                    </a:ext>
                  </a:extLst>
                </a:gridCol>
                <a:gridCol w="898877">
                  <a:extLst>
                    <a:ext uri="{9D8B030D-6E8A-4147-A177-3AD203B41FA5}">
                      <a16:colId xmlns:a16="http://schemas.microsoft.com/office/drawing/2014/main" val="1840503017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407246431"/>
                    </a:ext>
                  </a:extLst>
                </a:gridCol>
              </a:tblGrid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252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342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37584"/>
                  </a:ext>
                </a:extLst>
              </a:tr>
              <a:tr h="248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IEEE/CVF Conference on Computer Vision and Pattern Recognition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383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0394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Energy &amp; Environmental Science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934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Nano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280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49950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 Letters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188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30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4919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Renewable and Sustainable Energy Reviews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238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69850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Neural Information Processing Systems (NIPS)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334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595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Materials Chemistry. A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4000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Nanotechnology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4296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Functional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856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Energy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78271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Learning Representations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9370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Photonics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717658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Applied Materials &amp; Interfaces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18409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Chemistry of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141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301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Nanoscale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8052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European Conference on Computer Vision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7163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Machine Learning (ICML)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135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693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Cleaner Production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4487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memerbership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649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 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</a:t>
            </a:r>
            <a:r>
              <a:rPr lang="en-US" sz="1800" dirty="0" err="1">
                <a:latin typeface="Century Gothic" panose="020B0502020202020204" pitchFamily="34" charset="0"/>
              </a:rPr>
              <a:t>sbg</a:t>
            </a:r>
            <a:r>
              <a:rPr lang="en-US" sz="1800" dirty="0">
                <a:latin typeface="Century Gothic" panose="020B0502020202020204" pitchFamily="34" charset="0"/>
              </a:rPr>
              <a:t>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875</Words>
  <Application>Microsoft Macintosh PowerPoint</Application>
  <PresentationFormat>On-screen Show (16:9)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Computer Vision (911.908, WS 20/21)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Roland Roland</cp:lastModifiedBy>
  <cp:revision>181</cp:revision>
  <cp:lastPrinted>2013-11-04T13:38:44Z</cp:lastPrinted>
  <dcterms:created xsi:type="dcterms:W3CDTF">2013-11-02T22:51:15Z</dcterms:created>
  <dcterms:modified xsi:type="dcterms:W3CDTF">2020-09-17T13:02:08Z</dcterms:modified>
</cp:coreProperties>
</file>